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6"/>
  </p:notesMasterIdLst>
  <p:sldIdLst>
    <p:sldId id="256" r:id="rId2"/>
    <p:sldId id="285" r:id="rId3"/>
    <p:sldId id="288" r:id="rId4"/>
    <p:sldId id="307" r:id="rId5"/>
    <p:sldId id="301" r:id="rId6"/>
    <p:sldId id="302" r:id="rId7"/>
    <p:sldId id="321" r:id="rId8"/>
    <p:sldId id="322" r:id="rId9"/>
    <p:sldId id="297" r:id="rId10"/>
    <p:sldId id="290" r:id="rId11"/>
    <p:sldId id="289" r:id="rId12"/>
    <p:sldId id="308" r:id="rId13"/>
    <p:sldId id="287" r:id="rId14"/>
    <p:sldId id="296" r:id="rId15"/>
    <p:sldId id="303" r:id="rId16"/>
    <p:sldId id="316" r:id="rId17"/>
    <p:sldId id="304" r:id="rId18"/>
    <p:sldId id="312" r:id="rId19"/>
    <p:sldId id="311" r:id="rId20"/>
    <p:sldId id="295" r:id="rId21"/>
    <p:sldId id="293" r:id="rId22"/>
    <p:sldId id="315" r:id="rId23"/>
    <p:sldId id="313" r:id="rId24"/>
    <p:sldId id="292" r:id="rId25"/>
    <p:sldId id="298" r:id="rId26"/>
    <p:sldId id="314" r:id="rId27"/>
    <p:sldId id="291" r:id="rId28"/>
    <p:sldId id="317" r:id="rId29"/>
    <p:sldId id="300" r:id="rId30"/>
    <p:sldId id="319" r:id="rId31"/>
    <p:sldId id="309" r:id="rId32"/>
    <p:sldId id="310" r:id="rId33"/>
    <p:sldId id="294" r:id="rId34"/>
    <p:sldId id="28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18A"/>
    <a:srgbClr val="615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4"/>
    <p:restoredTop sz="60169" autoAdjust="0"/>
  </p:normalViewPr>
  <p:slideViewPr>
    <p:cSldViewPr snapToGrid="0" snapToObjects="1">
      <p:cViewPr varScale="1">
        <p:scale>
          <a:sx n="66" d="100"/>
          <a:sy n="66" d="100"/>
        </p:scale>
        <p:origin x="43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environments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Scoring:</a:t>
            </a:r>
          </a:p>
          <a:p>
            <a:r>
              <a:rPr lang="en-US" dirty="0"/>
              <a:t>Counting terms</a:t>
            </a:r>
          </a:p>
          <a:p>
            <a:r>
              <a:rPr lang="en-US" dirty="0"/>
              <a:t>Date,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</a:t>
            </a:r>
            <a:r>
              <a:rPr lang="en-US" dirty="0" err="1"/>
              <a:t>ecosytem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Don’t look at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139168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Integrates easily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Configurability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High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Wicked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 all the things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 data driven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Numeric stuff too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BFED-C353-47FB-BF71-8BCB7E2E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Search Engine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822C4-6083-4DB4-BADC-517F37F1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Maybe?</a:t>
            </a:r>
          </a:p>
          <a:p>
            <a:r>
              <a:rPr lang="en-US" dirty="0"/>
              <a:t>Set up an instance and try it!</a:t>
            </a:r>
          </a:p>
        </p:txBody>
      </p:sp>
    </p:spTree>
    <p:extLst>
      <p:ext uri="{BB962C8B-B14F-4D97-AF65-F5344CB8AC3E}">
        <p14:creationId xmlns:p14="http://schemas.microsoft.com/office/powerpoint/2010/main" val="426121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135957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</a:t>
                      </a:r>
                      <a:r>
                        <a:rPr lang="en-US" sz="2400" dirty="0" err="1"/>
                        <a:t>CloudSearch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</a:t>
                      </a:r>
                      <a:r>
                        <a:rPr lang="en-US" sz="2400" dirty="0" err="1"/>
                        <a:t>ElasticSearch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 err="1"/>
                        <a:t>ElasticSearch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Synonyms, Pluralization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Phrase Suggestion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Trivial import</a:t>
            </a:r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</a:t>
            </a:r>
            <a:r>
              <a:rPr lang="en-US" dirty="0"/>
              <a:t>Near Real-Time Monitoring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</a:rPr>
              <a:t>Application Monitoring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data, visualizations</a:t>
            </a:r>
          </a:p>
          <a:p>
            <a:r>
              <a:rPr lang="en-US" sz="2400" dirty="0"/>
              <a:t>Notifications</a:t>
            </a:r>
          </a:p>
          <a:p>
            <a:r>
              <a:rPr lang="en-US" sz="2400" dirty="0"/>
              <a:t>Low code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Synonyms, Pluralization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Phrase Suggestion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Here’s what I want…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Integrates easily</a:t>
            </a:r>
          </a:p>
          <a:p>
            <a:r>
              <a:rPr lang="en-US" dirty="0"/>
              <a:t>Configurability</a:t>
            </a:r>
          </a:p>
          <a:p>
            <a:r>
              <a:rPr lang="en-US" dirty="0"/>
              <a:t>High Scalability</a:t>
            </a:r>
          </a:p>
          <a:p>
            <a:r>
              <a:rPr lang="en-US" dirty="0"/>
              <a:t>Wicked fast</a:t>
            </a:r>
          </a:p>
          <a:p>
            <a:r>
              <a:rPr lang="en-US" dirty="0"/>
              <a:t>Low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1940</Words>
  <Application>Microsoft Office PowerPoint</Application>
  <PresentationFormat>Widescreen</PresentationFormat>
  <Paragraphs>368</Paragraphs>
  <Slides>34</Slides>
  <Notes>31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Is it worth it?</vt:lpstr>
      <vt:lpstr>For the example apps…</vt:lpstr>
      <vt:lpstr>Here’s what I want…</vt:lpstr>
      <vt:lpstr>Designing a Search Engine No baggage edition</vt:lpstr>
      <vt:lpstr>Inverted Index Search</vt:lpstr>
      <vt:lpstr>Inverted Index</vt:lpstr>
      <vt:lpstr>Inverted Index Search Engines</vt:lpstr>
      <vt:lpstr>English is complicated!</vt:lpstr>
      <vt:lpstr>Search Vocab</vt:lpstr>
      <vt:lpstr>Is a Search Engine right for you?</vt:lpstr>
      <vt:lpstr>Elasticsearch vs….</vt:lpstr>
      <vt:lpstr>Reason #1: JSON</vt:lpstr>
      <vt:lpstr>Geo-fencing in JSON</vt:lpstr>
      <vt:lpstr>#2: The Eco System</vt:lpstr>
      <vt:lpstr>PowerPoint Presentation</vt:lpstr>
      <vt:lpstr>Pricing…it’s complicated</vt:lpstr>
      <vt:lpstr>Stack Overflow</vt:lpstr>
      <vt:lpstr>What can I build?</vt:lpstr>
      <vt:lpstr>#1 Text Search</vt:lpstr>
      <vt:lpstr>Podcast Search</vt:lpstr>
      <vt:lpstr>#2 Aggregation and Filtering</vt:lpstr>
      <vt:lpstr>Board Game Browsing</vt:lpstr>
      <vt:lpstr>#3 Near Real-Time Monitoring</vt:lpstr>
      <vt:lpstr>Application Monitoring</vt:lpstr>
      <vt:lpstr>This is how we do</vt:lpstr>
      <vt:lpstr>QIT.cloud</vt:lpstr>
      <vt:lpstr>Search Driven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Joe Zack</cp:lastModifiedBy>
  <cp:revision>152</cp:revision>
  <dcterms:created xsi:type="dcterms:W3CDTF">2018-09-09T12:04:18Z</dcterms:created>
  <dcterms:modified xsi:type="dcterms:W3CDTF">2018-09-09T14:26:37Z</dcterms:modified>
</cp:coreProperties>
</file>